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2C4D-0B72-495C-9B26-E197CF60F2FC}" type="datetimeFigureOut">
              <a:rPr lang="ar-SA" smtClean="0"/>
              <a:t>23/04/1441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D3D4-3CE6-44CF-AE12-C39D0F8FEB90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حجم المزرعة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أ.م.د. </a:t>
            </a:r>
            <a:r>
              <a:rPr lang="ar-IQ" dirty="0" err="1" smtClean="0">
                <a:solidFill>
                  <a:schemeClr val="tx1"/>
                </a:solidFill>
              </a:rPr>
              <a:t>خولة</a:t>
            </a: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dirty="0" err="1" smtClean="0">
                <a:solidFill>
                  <a:schemeClr val="tx1"/>
                </a:solidFill>
              </a:rPr>
              <a:t>رشيج</a:t>
            </a:r>
            <a:r>
              <a:rPr lang="ar-IQ" dirty="0" smtClean="0">
                <a:solidFill>
                  <a:schemeClr val="tx1"/>
                </a:solidFill>
              </a:rPr>
              <a:t> حسن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sz="4000" dirty="0" smtClean="0"/>
              <a:t>يقصد بحجم المزرعة السعة الإنتاجية لها.</a:t>
            </a:r>
          </a:p>
          <a:p>
            <a:pPr>
              <a:buNone/>
            </a:pPr>
            <a:r>
              <a:rPr lang="ar-IQ" sz="4000" dirty="0" smtClean="0"/>
              <a:t>   ويتحدد حجم المزرعة بعدة عوامل تشمل ما </a:t>
            </a:r>
            <a:r>
              <a:rPr lang="ar-IQ" sz="4000" dirty="0" err="1" smtClean="0"/>
              <a:t>ياتي</a:t>
            </a:r>
            <a:r>
              <a:rPr lang="ar-IQ" sz="4000" dirty="0" smtClean="0"/>
              <a:t>:</a:t>
            </a:r>
          </a:p>
          <a:p>
            <a:pPr marL="514350" indent="-514350">
              <a:buAutoNum type="arabic1Minus"/>
            </a:pPr>
            <a:r>
              <a:rPr lang="ar-IQ" sz="4000" dirty="0" smtClean="0"/>
              <a:t>مساحة الأرض المزروعة:</a:t>
            </a:r>
          </a:p>
          <a:p>
            <a:pPr marL="514350" indent="-514350" algn="just">
              <a:buNone/>
            </a:pPr>
            <a:r>
              <a:rPr lang="ar-IQ" sz="4000" dirty="0"/>
              <a:t> </a:t>
            </a:r>
            <a:r>
              <a:rPr lang="ar-IQ" sz="4000" dirty="0" smtClean="0"/>
              <a:t>    ذلك لان </a:t>
            </a:r>
            <a:r>
              <a:rPr lang="ar-IQ" sz="4000" dirty="0" err="1" smtClean="0"/>
              <a:t>الانتاج</a:t>
            </a:r>
            <a:r>
              <a:rPr lang="ar-IQ" sz="4000" dirty="0" smtClean="0"/>
              <a:t> النباتي يعتمد على مساحة من </a:t>
            </a:r>
            <a:r>
              <a:rPr lang="ar-IQ" sz="4000" dirty="0" err="1" smtClean="0"/>
              <a:t>الارض</a:t>
            </a:r>
            <a:r>
              <a:rPr lang="ar-IQ" sz="4000" dirty="0" smtClean="0"/>
              <a:t> ، وكلما زادت هذه المساحة كلما زادت السعة </a:t>
            </a:r>
            <a:r>
              <a:rPr lang="ar-IQ" sz="4000" dirty="0" err="1" smtClean="0"/>
              <a:t>الانتاجية</a:t>
            </a:r>
            <a:r>
              <a:rPr lang="ar-IQ" sz="4000" dirty="0" smtClean="0"/>
              <a:t> للمزرعة.</a:t>
            </a:r>
            <a:endParaRPr lang="ar-IQ" sz="4000" dirty="0"/>
          </a:p>
          <a:p>
            <a:pPr marL="514350" indent="-514350" algn="just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ب- </a:t>
            </a:r>
            <a:r>
              <a:rPr lang="ar-IQ" sz="4000" dirty="0" smtClean="0"/>
              <a:t>موسمية </a:t>
            </a:r>
            <a:r>
              <a:rPr lang="ar-IQ" sz="4000" dirty="0" err="1" smtClean="0"/>
              <a:t>الانتاج</a:t>
            </a:r>
            <a:r>
              <a:rPr lang="ar-IQ" sz="4000" dirty="0" smtClean="0"/>
              <a:t> الزراعي:</a:t>
            </a:r>
          </a:p>
          <a:p>
            <a:pPr>
              <a:buNone/>
            </a:pPr>
            <a:r>
              <a:rPr lang="ar-IQ" sz="4000" dirty="0"/>
              <a:t> </a:t>
            </a:r>
            <a:r>
              <a:rPr lang="ar-IQ" sz="4000" dirty="0" smtClean="0"/>
              <a:t> </a:t>
            </a:r>
            <a:r>
              <a:rPr lang="ar-IQ" sz="4000" dirty="0" err="1" smtClean="0"/>
              <a:t>ان</a:t>
            </a:r>
            <a:r>
              <a:rPr lang="ar-IQ" sz="4000" dirty="0" smtClean="0"/>
              <a:t> طبيعة موسمية </a:t>
            </a:r>
            <a:r>
              <a:rPr lang="ar-IQ" sz="4000" dirty="0" err="1" smtClean="0"/>
              <a:t>الانتاج</a:t>
            </a:r>
            <a:r>
              <a:rPr lang="ar-IQ" sz="4000" dirty="0" smtClean="0"/>
              <a:t> الزراعي تقف حائلا“ دون الاستمرار في </a:t>
            </a:r>
            <a:r>
              <a:rPr lang="ar-IQ" sz="4000" dirty="0" err="1" smtClean="0"/>
              <a:t>انتاج</a:t>
            </a:r>
            <a:r>
              <a:rPr lang="ar-IQ" sz="4000" dirty="0" smtClean="0"/>
              <a:t> الحجم المناسب من الحاصل في الوقت المناسب.وهذا يعني </a:t>
            </a:r>
            <a:r>
              <a:rPr lang="ar-IQ" sz="4000" dirty="0" err="1" smtClean="0"/>
              <a:t>ان</a:t>
            </a:r>
            <a:r>
              <a:rPr lang="ar-IQ" sz="4000" dirty="0" smtClean="0"/>
              <a:t> السعة </a:t>
            </a:r>
            <a:r>
              <a:rPr lang="ar-IQ" sz="4000" dirty="0" err="1" smtClean="0"/>
              <a:t>الانتاجية</a:t>
            </a:r>
            <a:r>
              <a:rPr lang="ar-IQ" sz="4000" dirty="0" smtClean="0"/>
              <a:t> للمزرعة يتوقف بصورة رئيسية على مساحة </a:t>
            </a:r>
            <a:r>
              <a:rPr lang="ar-IQ" sz="4000" dirty="0" err="1" smtClean="0"/>
              <a:t>الارض</a:t>
            </a:r>
            <a:r>
              <a:rPr lang="ar-IQ" sz="4000" dirty="0" smtClean="0"/>
              <a:t> التي تشغلها.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ج- حجم القطيع:</a:t>
            </a:r>
          </a:p>
          <a:p>
            <a:pPr algn="just">
              <a:buNone/>
            </a:pPr>
            <a:r>
              <a:rPr lang="ar-IQ" dirty="0" smtClean="0"/>
              <a:t>    </a:t>
            </a:r>
            <a:r>
              <a:rPr lang="ar-IQ" dirty="0" err="1" smtClean="0"/>
              <a:t>ان</a:t>
            </a:r>
            <a:r>
              <a:rPr lang="ar-IQ" dirty="0" smtClean="0"/>
              <a:t> موسمية </a:t>
            </a:r>
            <a:r>
              <a:rPr lang="ar-IQ" dirty="0" err="1" smtClean="0"/>
              <a:t>الانتاج</a:t>
            </a:r>
            <a:r>
              <a:rPr lang="ar-IQ" dirty="0" smtClean="0"/>
              <a:t> الزراعي ليس لها </a:t>
            </a:r>
            <a:r>
              <a:rPr lang="ar-IQ" dirty="0" err="1" smtClean="0"/>
              <a:t>تاثير</a:t>
            </a:r>
            <a:r>
              <a:rPr lang="ar-IQ" dirty="0" smtClean="0"/>
              <a:t> في تحديد السعة </a:t>
            </a:r>
            <a:r>
              <a:rPr lang="ar-IQ" dirty="0" err="1" smtClean="0"/>
              <a:t>الانتاجية</a:t>
            </a:r>
            <a:r>
              <a:rPr lang="ar-IQ" dirty="0" smtClean="0"/>
              <a:t> للمزرعة في حالة </a:t>
            </a:r>
            <a:r>
              <a:rPr lang="ar-IQ" dirty="0" err="1" smtClean="0"/>
              <a:t>الانتاج</a:t>
            </a:r>
            <a:r>
              <a:rPr lang="ar-IQ" dirty="0" smtClean="0"/>
              <a:t> الحيواني، ولذلك يمكن الاستمرار في المشروع </a:t>
            </a:r>
            <a:r>
              <a:rPr lang="ar-IQ" dirty="0" err="1" smtClean="0"/>
              <a:t>الانتاجي</a:t>
            </a:r>
            <a:r>
              <a:rPr lang="ar-IQ" dirty="0" smtClean="0"/>
              <a:t> طوال السنة بدون توقف مما يساعد على الوصول </a:t>
            </a:r>
            <a:r>
              <a:rPr lang="ar-IQ" dirty="0" err="1" smtClean="0"/>
              <a:t>الى</a:t>
            </a:r>
            <a:r>
              <a:rPr lang="ar-IQ" dirty="0" smtClean="0"/>
              <a:t> الحجم </a:t>
            </a:r>
            <a:r>
              <a:rPr lang="ar-IQ" dirty="0" err="1" smtClean="0"/>
              <a:t>الامثل</a:t>
            </a:r>
            <a:r>
              <a:rPr lang="ar-IQ" dirty="0" smtClean="0"/>
              <a:t> </a:t>
            </a:r>
            <a:r>
              <a:rPr lang="ar-IQ" dirty="0" err="1" smtClean="0"/>
              <a:t>للانتاج</a:t>
            </a:r>
            <a:r>
              <a:rPr lang="ar-IQ" dirty="0" smtClean="0"/>
              <a:t>.كما </a:t>
            </a:r>
            <a:r>
              <a:rPr lang="ar-IQ" dirty="0" err="1" smtClean="0"/>
              <a:t>ان</a:t>
            </a:r>
            <a:r>
              <a:rPr lang="ar-IQ" dirty="0" smtClean="0"/>
              <a:t> هذا النوع من </a:t>
            </a:r>
            <a:r>
              <a:rPr lang="ar-IQ" dirty="0" err="1" smtClean="0"/>
              <a:t>الانتاج</a:t>
            </a:r>
            <a:r>
              <a:rPr lang="ar-IQ" dirty="0" smtClean="0"/>
              <a:t> </a:t>
            </a:r>
            <a:r>
              <a:rPr lang="ar-IQ" dirty="0" err="1" smtClean="0"/>
              <a:t>لايتوقف</a:t>
            </a:r>
            <a:r>
              <a:rPr lang="ar-IQ" dirty="0" smtClean="0"/>
              <a:t> على مساحة </a:t>
            </a:r>
            <a:r>
              <a:rPr lang="ar-IQ" dirty="0" err="1" smtClean="0"/>
              <a:t>الارض</a:t>
            </a:r>
            <a:r>
              <a:rPr lang="ar-IQ" dirty="0" smtClean="0"/>
              <a:t> </a:t>
            </a:r>
            <a:r>
              <a:rPr lang="ar-IQ" dirty="0" err="1" smtClean="0"/>
              <a:t>انما</a:t>
            </a:r>
            <a:r>
              <a:rPr lang="ar-IQ" dirty="0" smtClean="0"/>
              <a:t> يرتبط بشكل مباشر بحجم القطيع والذي يعتمد </a:t>
            </a:r>
            <a:r>
              <a:rPr lang="ar-IQ" dirty="0" err="1" smtClean="0"/>
              <a:t>اساسا</a:t>
            </a:r>
            <a:r>
              <a:rPr lang="ar-IQ" dirty="0"/>
              <a:t> </a:t>
            </a:r>
            <a:r>
              <a:rPr lang="ar-IQ" dirty="0" smtClean="0"/>
              <a:t>على كمية </a:t>
            </a:r>
            <a:r>
              <a:rPr lang="ar-IQ" dirty="0" err="1" smtClean="0"/>
              <a:t>راس</a:t>
            </a:r>
            <a:r>
              <a:rPr lang="ar-IQ" dirty="0" smtClean="0"/>
              <a:t> المال لدى المنتج.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د- مستوى التقدم التكنولوجي:</a:t>
            </a:r>
          </a:p>
          <a:p>
            <a:pPr algn="just">
              <a:buNone/>
            </a:pPr>
            <a:r>
              <a:rPr lang="ar-IQ" dirty="0"/>
              <a:t> 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تطبيق التقدم في مستوى التقنية يساعد على الوصول </a:t>
            </a:r>
            <a:r>
              <a:rPr lang="ar-IQ" dirty="0" err="1" smtClean="0"/>
              <a:t>الى</a:t>
            </a:r>
            <a:r>
              <a:rPr lang="ar-IQ" dirty="0" smtClean="0"/>
              <a:t> حجم اكبر للمزرعة، </a:t>
            </a:r>
            <a:r>
              <a:rPr lang="ar-IQ" dirty="0" err="1" smtClean="0"/>
              <a:t>لانه</a:t>
            </a:r>
            <a:r>
              <a:rPr lang="ar-IQ" dirty="0" smtClean="0"/>
              <a:t> يضع بيد المنتج الزراعي المستلزمات التي تساعد </a:t>
            </a:r>
            <a:r>
              <a:rPr lang="ar-IQ" dirty="0" err="1" smtClean="0"/>
              <a:t>الى</a:t>
            </a:r>
            <a:r>
              <a:rPr lang="ar-IQ" dirty="0" smtClean="0"/>
              <a:t> الوصول </a:t>
            </a:r>
            <a:r>
              <a:rPr lang="ar-IQ" dirty="0" err="1" smtClean="0"/>
              <a:t>الى</a:t>
            </a:r>
            <a:r>
              <a:rPr lang="ar-IQ" dirty="0" smtClean="0"/>
              <a:t> حجم امثل لمزرعته.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146</Words>
  <Application>Microsoft Office PowerPoint</Application>
  <PresentationFormat>عرض على الشاشة (3:4)‏</PresentationFormat>
  <Paragraphs>12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حجم المزرعة</vt:lpstr>
      <vt:lpstr>الشريحة 2</vt:lpstr>
      <vt:lpstr>الشريحة 3</vt:lpstr>
      <vt:lpstr>الشريحة 4</vt:lpstr>
      <vt:lpstr>الشريحة 5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حجم المزرعة</dc:title>
  <dc:creator>DR.Ahmed Saker 2O14</dc:creator>
  <cp:lastModifiedBy>DR.Ahmed Saker 2O14</cp:lastModifiedBy>
  <cp:revision>3</cp:revision>
  <dcterms:created xsi:type="dcterms:W3CDTF">2019-12-20T15:22:30Z</dcterms:created>
  <dcterms:modified xsi:type="dcterms:W3CDTF">2019-12-20T15:54:32Z</dcterms:modified>
</cp:coreProperties>
</file>